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823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FF09-F033-4F1E-B05B-E77579CF9F39}" type="datetimeFigureOut">
              <a:rPr lang="ru-RU" smtClean="0"/>
              <a:pPr/>
              <a:t>05.12.2009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4F09-58DB-405D-BCE4-3BFAB2B2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FF09-F033-4F1E-B05B-E77579CF9F39}" type="datetimeFigureOut">
              <a:rPr lang="ru-RU" smtClean="0"/>
              <a:pPr/>
              <a:t>05.12.2009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4F09-58DB-405D-BCE4-3BFAB2B2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FF09-F033-4F1E-B05B-E77579CF9F39}" type="datetimeFigureOut">
              <a:rPr lang="ru-RU" smtClean="0"/>
              <a:pPr/>
              <a:t>05.12.2009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4F09-58DB-405D-BCE4-3BFAB2B2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FF09-F033-4F1E-B05B-E77579CF9F39}" type="datetimeFigureOut">
              <a:rPr lang="ru-RU" smtClean="0"/>
              <a:pPr/>
              <a:t>05.12.2009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4F09-58DB-405D-BCE4-3BFAB2B2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FF09-F033-4F1E-B05B-E77579CF9F39}" type="datetimeFigureOut">
              <a:rPr lang="ru-RU" smtClean="0"/>
              <a:pPr/>
              <a:t>05.12.2009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4F09-58DB-405D-BCE4-3BFAB2B2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FF09-F033-4F1E-B05B-E77579CF9F39}" type="datetimeFigureOut">
              <a:rPr lang="ru-RU" smtClean="0"/>
              <a:pPr/>
              <a:t>05.12.2009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4F09-58DB-405D-BCE4-3BFAB2B2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FF09-F033-4F1E-B05B-E77579CF9F39}" type="datetimeFigureOut">
              <a:rPr lang="ru-RU" smtClean="0"/>
              <a:pPr/>
              <a:t>05.12.2009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4F09-58DB-405D-BCE4-3BFAB2B2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FF09-F033-4F1E-B05B-E77579CF9F39}" type="datetimeFigureOut">
              <a:rPr lang="ru-RU" smtClean="0"/>
              <a:pPr/>
              <a:t>05.12.2009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4F09-58DB-405D-BCE4-3BFAB2B2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FF09-F033-4F1E-B05B-E77579CF9F39}" type="datetimeFigureOut">
              <a:rPr lang="ru-RU" smtClean="0"/>
              <a:pPr/>
              <a:t>05.12.2009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4F09-58DB-405D-BCE4-3BFAB2B2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FF09-F033-4F1E-B05B-E77579CF9F39}" type="datetimeFigureOut">
              <a:rPr lang="ru-RU" smtClean="0"/>
              <a:pPr/>
              <a:t>05.12.2009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4F09-58DB-405D-BCE4-3BFAB2B2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FF09-F033-4F1E-B05B-E77579CF9F39}" type="datetimeFigureOut">
              <a:rPr lang="ru-RU" smtClean="0"/>
              <a:pPr/>
              <a:t>05.12.2009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4F09-58DB-405D-BCE4-3BFAB2B2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BFF09-F033-4F1E-B05B-E77579CF9F39}" type="datetimeFigureOut">
              <a:rPr lang="ru-RU" smtClean="0"/>
              <a:pPr/>
              <a:t>05.12.2009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F4F09-58DB-405D-BCE4-3BFAB2B27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ijin\Pictures\ВОВ\0_ec63_73b01f1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eijin\Pictures\ВОВ\0_bff_acccd49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07249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ijin\Pictures\ВОВ\0_ecd2_15860a9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ijin\Pictures\ВОВ\1943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eijin\Pictures\ВОВ\c844ff21-8299-4d9c-9466-444cef88c8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ijin\Pictures\ВОВ\0_f03d_1327df1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eijin\Pictures\ВОВ\0_f03f_c792842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eijin\Pictures\ВОВ\0_f089_90705bf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eijin\Pictures\ВОВ\455743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eijin\Pictures\ВОВ\R%20-%20Blokadniki1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6302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ijin\Pictures\ВОВ\299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eijin\Pictures\ВОВ\56274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eijin\Pictures\ВОВ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eijin\Pictures\ВОВ\0_f0ba_db0e3f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58864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eijin\Pictures\ВОВ\58417ef50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8579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eijin\Pictures\ВОВ\o_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" y="0"/>
            <a:ext cx="91304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eijin\Pictures\ВОВ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eijin\Pictures\ВОВ\59349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0006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eijin\Pictures\ВОВ\gal120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eijin\Pictures\ВОВ\0_ecab_6f05e97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eijin\Pictures\ВОВ\0_f0c1_64af3f7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ijin\Pictures\ВОВ\№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eijin\Pictures\ВОВ\0_f005_31359a8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eijin\Pictures\ВОВ\1247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Meijin\Pictures\ВОВ\401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-1"/>
            <a:ext cx="500066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eijin\Pictures\ВОВ\Minsk_1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Meijin\Pictures\ВОВ\8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Meijin\Pictures\ВОВ\0_ebce_392fb22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0"/>
            <a:ext cx="6286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Meijin\Pictures\ВОВ\0_ec75_abe81f6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Meijin\Pictures\ВОВ\0_f090_5e59ccd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Meijin\Pictures\ВОВ\1257341235_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Meijin\Pictures\ВОВ\0_eb66_bcaaf12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52500"/>
            <a:ext cx="7620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ijin\Pictures\ВОВ\122978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Meijin\Pictures\ВОВ\0_ebef_245012b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Meijin\Pictures\ВОВ\0_f0b9_5f63ae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Meijin\Pictures\ВОВ\0_f00f_924e404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Meijin\Pictures\ВОВ\0_f03c_5ebb7b1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Meijin\Pictures\ВОВ\0_f08d_46c4be0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0722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Meijin\Pictures\ВОВ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Meijin\Pictures\ВОВ\1181575_1245597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Meijin\Pictures\ВОВ\298093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Meijin\Pictures\ВОВ\o_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Meijin\Pictures\ВОВ\1229786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45" y="0"/>
            <a:ext cx="54325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ijin\Pictures\ВОВ\106900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0006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Meijin\Pictures\ВОВ\sanita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3786213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Meijin\Pictures\ВОВ\43292630_x1i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0722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Meijin\Pictures\ВОВ\955088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0"/>
            <a:ext cx="80724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Meijin\Pictures\ВОВ\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Meijin\Pictures\ВОВ\195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Meijin\Pictures\ВОВ\0_ecb7_e21f38f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Meijin\Pictures\ВОВ\2cd794e745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Meijin\Pictures\ВОВ\01labfgvt1222433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286908" cy="750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Meijin\Pictures\ВОВ\enp_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Meijin\Pictures\ВОВ\p17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ijin\Pictures\ВОВ\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Meijin\Pictures\ВОВ\0_ec2e_8e9482f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Meijin\Pictures\ВОВ\037-2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Meijin\Pictures\ВОВ\0_1495f_48306e7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Meijin\Pictures\ВОВ\veter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Meijin\Pictures\ВОВ\5f97ec2898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ijin\Pictures\ВОВ\33843073_729pxStutthof_1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ijin\Pictures\ВОВ\1255800608_0_175a7_860e970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ijin\Pictures\ВОВ\0_ebce_392fb22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1436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Экран (4:3)</PresentationFormat>
  <Paragraphs>0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Meijin</dc:creator>
  <cp:lastModifiedBy>Meijin</cp:lastModifiedBy>
  <cp:revision>11</cp:revision>
  <dcterms:created xsi:type="dcterms:W3CDTF">2009-12-05T15:47:52Z</dcterms:created>
  <dcterms:modified xsi:type="dcterms:W3CDTF">2009-12-05T17:46:11Z</dcterms:modified>
</cp:coreProperties>
</file>