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256" r:id="rId2"/>
    <p:sldId id="257" r:id="rId3"/>
    <p:sldId id="258" r:id="rId4"/>
    <p:sldId id="275" r:id="rId5"/>
    <p:sldId id="276" r:id="rId6"/>
    <p:sldId id="268" r:id="rId7"/>
    <p:sldId id="264" r:id="rId8"/>
    <p:sldId id="270" r:id="rId9"/>
    <p:sldId id="265" r:id="rId10"/>
    <p:sldId id="261" r:id="rId11"/>
    <p:sldId id="262" r:id="rId12"/>
    <p:sldId id="274" r:id="rId13"/>
    <p:sldId id="263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группы</a:t>
            </a:r>
          </a:p>
          <a:p>
            <a:pPr>
              <a:defRPr/>
            </a:pPr>
            <a:r>
              <a:rPr lang="ru-RU"/>
              <a:t>здоровья </a:t>
            </a:r>
          </a:p>
        </c:rich>
      </c:tx>
      <c:layout/>
    </c:title>
    <c:plotArea>
      <c:layout/>
      <c:pieChart>
        <c:varyColors val="1"/>
        <c:firstSliceAng val="0"/>
      </c:pieChart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группы</c:v>
                </c:pt>
              </c:strCache>
            </c:strRef>
          </c:tx>
          <c:explosion val="11"/>
          <c:cat>
            <c:strRef>
              <c:f>Лист1!$A$2:$A$3</c:f>
              <c:strCache>
                <c:ptCount val="2"/>
                <c:pt idx="0">
                  <c:v>Основная</c:v>
                </c:pt>
                <c:pt idx="1">
                  <c:v>Подготовительная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</c:v>
                </c:pt>
                <c:pt idx="1">
                  <c:v>3.2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7423-0863-4664-A950-BB0A9C2E82BA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FDE0-B516-4F73-A249-581695B796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CFDE0-B516-4F73-A249-581695B7965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CFDE0-B516-4F73-A249-581695B7965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smtClean="0"/>
              <a:t>НАШИ –</a:t>
            </a:r>
            <a:br>
              <a:rPr lang="ru-RU" sz="7200" b="1" i="1" dirty="0" smtClean="0"/>
            </a:br>
            <a:r>
              <a:rPr lang="ru-RU" sz="7200" b="1" i="1" dirty="0" smtClean="0"/>
              <a:t> ВОСЬМИКЛАШКИ!</a:t>
            </a:r>
            <a:r>
              <a:rPr lang="en-US" sz="7200" i="1" dirty="0" smtClean="0"/>
              <a:t>!!</a:t>
            </a:r>
            <a:endParaRPr lang="ru-RU" sz="7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Mistral" pitchFamily="66" charset="0"/>
              </a:rPr>
              <a:t>МОУ БСОШ №6 с углубленным изучением предметов художественно-эстетического цикла, г. Королев, Московской области</a:t>
            </a:r>
            <a:endParaRPr lang="ru-RU" sz="3600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нас волнует?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124746"/>
          <a:ext cx="7632847" cy="5345846"/>
        </p:xfrm>
        <a:graphic>
          <a:graphicData uri="http://schemas.openxmlformats.org/drawingml/2006/table">
            <a:tbl>
              <a:tblPr/>
              <a:tblGrid>
                <a:gridCol w="507491"/>
                <a:gridCol w="6065856"/>
                <a:gridCol w="1059500"/>
              </a:tblGrid>
              <a:tr h="375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Жизненные ценности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95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Хорошее образование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13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Хорошая работа и карьера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11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Счастливая семья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19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Слава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1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354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Деньги, богатство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1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Дружба, наличие хороших и верных друзей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11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Достижения в искусстве, музыке, спорте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3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Уважение и восхищение окружающих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Наука как познание нового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Хорошее здоровье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15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41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Уверенность в себе и самоуважение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1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60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Хорошая пища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Красивая одежда, ювелирные украшения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2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Власть и положение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Хороший дом, квартира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2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Сохранение жизни и природы на Земле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2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Счастье близких людей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7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Благополучие государства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1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60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Активная деятельность людей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Любовь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9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Свобода как независимость в поступках и действиях</a:t>
                      </a: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+mn-lt"/>
                          <a:ea typeface="Times New Roman"/>
                        </a:rPr>
                        <a:t>4</a:t>
                      </a:r>
                      <a:endParaRPr lang="ru-RU" sz="1400" b="1" i="1" dirty="0">
                        <a:latin typeface="+mn-lt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 dirty="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latin typeface="Bookman Old Style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1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latin typeface="Bookman Old Style"/>
                        <a:ea typeface="Times New Roman"/>
                      </a:endParaRPr>
                    </a:p>
                  </a:txBody>
                  <a:tcPr marL="17893" marR="17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Подготовка к Новому Году</a:t>
            </a:r>
            <a:endParaRPr lang="ru-RU" dirty="0"/>
          </a:p>
        </p:txBody>
      </p:sp>
      <p:pic>
        <p:nvPicPr>
          <p:cNvPr id="2049" name="Picture 1" descr="C:\Users\user\Desktop\IMG_4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528392" cy="2553147"/>
          </a:xfrm>
          <a:prstGeom prst="rect">
            <a:avLst/>
          </a:prstGeom>
          <a:noFill/>
        </p:spPr>
      </p:pic>
      <p:pic>
        <p:nvPicPr>
          <p:cNvPr id="2050" name="Picture 2" descr="C:\Users\user\Desktop\IMG_4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33056"/>
            <a:ext cx="3888432" cy="2924944"/>
          </a:xfrm>
          <a:prstGeom prst="rect">
            <a:avLst/>
          </a:prstGeom>
          <a:noFill/>
        </p:spPr>
      </p:pic>
      <p:pic>
        <p:nvPicPr>
          <p:cNvPr id="2051" name="Picture 3" descr="C:\Users\user\Desktop\IMG_4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636912"/>
          </a:xfrm>
          <a:prstGeom prst="rect">
            <a:avLst/>
          </a:prstGeom>
          <a:noFill/>
        </p:spPr>
      </p:pic>
      <p:pic>
        <p:nvPicPr>
          <p:cNvPr id="2052" name="Picture 4" descr="C:\Users\user\Desktop\IMG_4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268760"/>
            <a:ext cx="381642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IMG_4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12976"/>
            <a:ext cx="2592288" cy="3464744"/>
          </a:xfrm>
          <a:prstGeom prst="rect">
            <a:avLst/>
          </a:prstGeom>
          <a:noFill/>
        </p:spPr>
      </p:pic>
      <p:pic>
        <p:nvPicPr>
          <p:cNvPr id="25604" name="Picture 4" descr="C:\Users\user\Desktop\IMG_4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696" y="3140968"/>
            <a:ext cx="2736304" cy="3403104"/>
          </a:xfrm>
          <a:prstGeom prst="rect">
            <a:avLst/>
          </a:prstGeom>
          <a:noFill/>
        </p:spPr>
      </p:pic>
      <p:pic>
        <p:nvPicPr>
          <p:cNvPr id="25605" name="Picture 5" descr="C:\Users\user\Desktop\IMG_4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656" y="0"/>
            <a:ext cx="3096344" cy="3106117"/>
          </a:xfrm>
          <a:prstGeom prst="rect">
            <a:avLst/>
          </a:prstGeom>
          <a:noFill/>
        </p:spPr>
      </p:pic>
      <p:pic>
        <p:nvPicPr>
          <p:cNvPr id="25607" name="Picture 7" descr="C:\Users\user\Desktop\IMG_43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0"/>
            <a:ext cx="2952328" cy="4162573"/>
          </a:xfrm>
          <a:prstGeom prst="rect">
            <a:avLst/>
          </a:prstGeom>
          <a:noFill/>
        </p:spPr>
      </p:pic>
      <p:pic>
        <p:nvPicPr>
          <p:cNvPr id="25608" name="Picture 8" descr="C:\Users\user\Desktop\IMG_4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0648"/>
            <a:ext cx="3563888" cy="2736304"/>
          </a:xfrm>
          <a:prstGeom prst="rect">
            <a:avLst/>
          </a:prstGeom>
          <a:noFill/>
        </p:spPr>
      </p:pic>
      <p:pic>
        <p:nvPicPr>
          <p:cNvPr id="25609" name="Picture 9" descr="C:\Users\user\Desktop\IMG_4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221088"/>
            <a:ext cx="309634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Итоги полугодия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63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Успевающие на «4 и5» – 3 учащихся </a:t>
            </a:r>
            <a:r>
              <a:rPr lang="ru-RU" dirty="0" smtClean="0"/>
              <a:t>(</a:t>
            </a:r>
            <a:r>
              <a:rPr lang="ru-RU" i="1" dirty="0" smtClean="0">
                <a:solidFill>
                  <a:srgbClr val="FF0000"/>
                </a:solidFill>
              </a:rPr>
              <a:t>0</a:t>
            </a:r>
            <a:r>
              <a:rPr lang="ru-RU" dirty="0" smtClean="0"/>
              <a:t>)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Окончили с одной «3»- 3 учащихся </a:t>
            </a:r>
            <a:r>
              <a:rPr lang="ru-RU" dirty="0" smtClean="0"/>
              <a:t>(</a:t>
            </a:r>
            <a:r>
              <a:rPr lang="ru-RU" i="1" dirty="0" smtClean="0">
                <a:solidFill>
                  <a:srgbClr val="7030A0"/>
                </a:solidFill>
              </a:rPr>
              <a:t>2</a:t>
            </a:r>
            <a:r>
              <a:rPr lang="ru-RU" dirty="0" smtClean="0"/>
              <a:t>)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Неуспевающих – нет </a:t>
            </a:r>
            <a:r>
              <a:rPr lang="ru-RU" dirty="0" smtClean="0"/>
              <a:t>(</a:t>
            </a:r>
            <a:r>
              <a:rPr lang="ru-RU" i="1" dirty="0" smtClean="0">
                <a:solidFill>
                  <a:srgbClr val="00B050"/>
                </a:solidFill>
              </a:rPr>
              <a:t>4</a:t>
            </a:r>
            <a:r>
              <a:rPr lang="ru-RU" dirty="0" smtClean="0"/>
              <a:t>)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Успеваемость – 100% </a:t>
            </a:r>
            <a:r>
              <a:rPr lang="ru-RU" dirty="0" smtClean="0"/>
              <a:t>(</a:t>
            </a:r>
            <a:r>
              <a:rPr lang="ru-RU" i="1" dirty="0" smtClean="0">
                <a:solidFill>
                  <a:srgbClr val="C00000"/>
                </a:solidFill>
              </a:rPr>
              <a:t>86%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2" descr="C:\Users\user\Desktop\IMG_4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212976"/>
            <a:ext cx="424847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«БОГАТЫРИ РОССИИ»</a:t>
            </a:r>
            <a:endParaRPr lang="ru-RU" dirty="0"/>
          </a:p>
        </p:txBody>
      </p:sp>
      <p:pic>
        <p:nvPicPr>
          <p:cNvPr id="1026" name="Picture 2" descr="C:\Users\user\Desktop\IMG_4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808312" cy="2138610"/>
          </a:xfrm>
          <a:prstGeom prst="rect">
            <a:avLst/>
          </a:prstGeom>
          <a:noFill/>
        </p:spPr>
      </p:pic>
      <p:pic>
        <p:nvPicPr>
          <p:cNvPr id="1027" name="Picture 3" descr="C:\Users\user\Desktop\IMG_45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295" y="4625752"/>
            <a:ext cx="1837705" cy="2232248"/>
          </a:xfrm>
          <a:prstGeom prst="rect">
            <a:avLst/>
          </a:prstGeom>
          <a:noFill/>
        </p:spPr>
      </p:pic>
      <p:pic>
        <p:nvPicPr>
          <p:cNvPr id="1029" name="Picture 5" descr="C:\Users\user\Desktop\IMG_4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789040"/>
            <a:ext cx="1355725" cy="2276475"/>
          </a:xfrm>
          <a:prstGeom prst="rect">
            <a:avLst/>
          </a:prstGeom>
          <a:noFill/>
        </p:spPr>
      </p:pic>
      <p:pic>
        <p:nvPicPr>
          <p:cNvPr id="1031" name="Picture 7" descr="C:\Users\user\Desktop\IMG_4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668838"/>
            <a:ext cx="1706562" cy="2189162"/>
          </a:xfrm>
          <a:prstGeom prst="rect">
            <a:avLst/>
          </a:prstGeom>
          <a:noFill/>
        </p:spPr>
      </p:pic>
      <p:pic>
        <p:nvPicPr>
          <p:cNvPr id="1032" name="Picture 8" descr="C:\Users\user\Desktop\IMG_4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09120"/>
            <a:ext cx="1706562" cy="2117725"/>
          </a:xfrm>
          <a:prstGeom prst="rect">
            <a:avLst/>
          </a:prstGeom>
          <a:noFill/>
        </p:spPr>
      </p:pic>
      <p:pic>
        <p:nvPicPr>
          <p:cNvPr id="1033" name="Picture 9" descr="C:\Users\user\Desktop\IMG_45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700808"/>
            <a:ext cx="1706562" cy="2011363"/>
          </a:xfrm>
          <a:prstGeom prst="rect">
            <a:avLst/>
          </a:prstGeom>
          <a:noFill/>
        </p:spPr>
      </p:pic>
      <p:pic>
        <p:nvPicPr>
          <p:cNvPr id="1034" name="Picture 10" descr="C:\Users\user\Desktop\IMG_45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1628800"/>
            <a:ext cx="1706562" cy="2276475"/>
          </a:xfrm>
          <a:prstGeom prst="rect">
            <a:avLst/>
          </a:prstGeom>
          <a:noFill/>
        </p:spPr>
      </p:pic>
      <p:pic>
        <p:nvPicPr>
          <p:cNvPr id="1035" name="Picture 11" descr="C:\Users\user\Desktop\IMG_45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4221088"/>
            <a:ext cx="1706563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«ФЕСТИВАЛЬ ДРУЖБЫ»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_4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240360" cy="2714674"/>
          </a:xfrm>
          <a:prstGeom prst="rect">
            <a:avLst/>
          </a:prstGeom>
          <a:noFill/>
        </p:spPr>
      </p:pic>
      <p:pic>
        <p:nvPicPr>
          <p:cNvPr id="2051" name="Picture 3" descr="C:\Users\user\Desktop\IMG_4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149080"/>
            <a:ext cx="1656184" cy="2276475"/>
          </a:xfrm>
          <a:prstGeom prst="rect">
            <a:avLst/>
          </a:prstGeom>
          <a:noFill/>
        </p:spPr>
      </p:pic>
      <p:pic>
        <p:nvPicPr>
          <p:cNvPr id="2052" name="Picture 4" descr="C:\Users\user\Desktop\IMG_4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132856"/>
            <a:ext cx="1872208" cy="2780531"/>
          </a:xfrm>
          <a:prstGeom prst="rect">
            <a:avLst/>
          </a:prstGeom>
          <a:noFill/>
        </p:spPr>
      </p:pic>
      <p:pic>
        <p:nvPicPr>
          <p:cNvPr id="2053" name="Picture 5" descr="C:\Users\user\Desktop\IMG_4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68760"/>
            <a:ext cx="2736304" cy="2684264"/>
          </a:xfrm>
          <a:prstGeom prst="rect">
            <a:avLst/>
          </a:prstGeom>
          <a:noFill/>
        </p:spPr>
      </p:pic>
      <p:pic>
        <p:nvPicPr>
          <p:cNvPr id="2054" name="Picture 6" descr="C:\Users\user\Desktop\IMG_46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196752"/>
            <a:ext cx="3168352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3074" name="Picture 2" descr="H:\8 класс\ФОТО 2010-2011\ФОТО\3 четверть\IMG_4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84784"/>
            <a:ext cx="3096344" cy="2908325"/>
          </a:xfrm>
          <a:prstGeom prst="rect">
            <a:avLst/>
          </a:prstGeom>
          <a:noFill/>
        </p:spPr>
      </p:pic>
      <p:pic>
        <p:nvPicPr>
          <p:cNvPr id="3076" name="Picture 4" descr="C:\Users\user\Desktop\IMG_4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3392091" cy="4176464"/>
          </a:xfrm>
          <a:prstGeom prst="rect">
            <a:avLst/>
          </a:prstGeom>
          <a:noFill/>
        </p:spPr>
      </p:pic>
      <p:pic>
        <p:nvPicPr>
          <p:cNvPr id="3078" name="Picture 6" descr="C:\Users\user\Desktop\IMG_4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151437"/>
            <a:ext cx="2276475" cy="1706563"/>
          </a:xfrm>
          <a:prstGeom prst="rect">
            <a:avLst/>
          </a:prstGeom>
          <a:noFill/>
        </p:spPr>
      </p:pic>
      <p:pic>
        <p:nvPicPr>
          <p:cNvPr id="3079" name="Picture 7" descr="C:\Users\user\Desktop\IMG_4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419600"/>
            <a:ext cx="2671763" cy="2438400"/>
          </a:xfrm>
          <a:prstGeom prst="rect">
            <a:avLst/>
          </a:prstGeom>
          <a:noFill/>
        </p:spPr>
      </p:pic>
      <p:pic>
        <p:nvPicPr>
          <p:cNvPr id="3080" name="Picture 8" descr="C:\Users\user\Desktop\IMG_4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484784"/>
            <a:ext cx="180020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и СУББОТНИК</a:t>
            </a:r>
            <a:br>
              <a:rPr lang="ru-RU" dirty="0" smtClean="0"/>
            </a:br>
            <a:r>
              <a:rPr lang="ru-RU" sz="3100" dirty="0" smtClean="0"/>
              <a:t>(2 серии или 2 подхода к одной территории)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IMG_4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56992"/>
            <a:ext cx="2103438" cy="3251200"/>
          </a:xfrm>
          <a:prstGeom prst="rect">
            <a:avLst/>
          </a:prstGeom>
          <a:noFill/>
        </p:spPr>
      </p:pic>
      <p:pic>
        <p:nvPicPr>
          <p:cNvPr id="4100" name="Picture 4" descr="C:\Users\user\Desktop\IMG_4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19600"/>
            <a:ext cx="2540000" cy="2438400"/>
          </a:xfrm>
          <a:prstGeom prst="rect">
            <a:avLst/>
          </a:prstGeom>
          <a:noFill/>
        </p:spPr>
      </p:pic>
      <p:pic>
        <p:nvPicPr>
          <p:cNvPr id="4101" name="Picture 5" descr="C:\Users\user\Desktop\IMG_4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3779912" cy="2798440"/>
          </a:xfrm>
          <a:prstGeom prst="rect">
            <a:avLst/>
          </a:prstGeom>
          <a:noFill/>
        </p:spPr>
      </p:pic>
      <p:pic>
        <p:nvPicPr>
          <p:cNvPr id="4102" name="Picture 6" descr="C:\Users\user\Desktop\IMG_4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84784"/>
            <a:ext cx="3960440" cy="2736304"/>
          </a:xfrm>
          <a:prstGeom prst="rect">
            <a:avLst/>
          </a:prstGeom>
          <a:noFill/>
        </p:spPr>
      </p:pic>
      <p:pic>
        <p:nvPicPr>
          <p:cNvPr id="4103" name="Picture 7" descr="C:\Users\user\Desktop\IMG_4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789040"/>
            <a:ext cx="243840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4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924944"/>
            <a:ext cx="2088232" cy="3744416"/>
          </a:xfrm>
          <a:prstGeom prst="rect">
            <a:avLst/>
          </a:prstGeom>
          <a:noFill/>
        </p:spPr>
      </p:pic>
      <p:pic>
        <p:nvPicPr>
          <p:cNvPr id="5123" name="Picture 3" descr="C:\Users\user\Desktop\IMG_4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95736" cy="3251200"/>
          </a:xfrm>
          <a:prstGeom prst="rect">
            <a:avLst/>
          </a:prstGeom>
          <a:noFill/>
        </p:spPr>
      </p:pic>
      <p:pic>
        <p:nvPicPr>
          <p:cNvPr id="5125" name="Picture 5" descr="C:\Users\user\Desktop\IMG_4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0"/>
            <a:ext cx="3816424" cy="3284984"/>
          </a:xfrm>
          <a:prstGeom prst="rect">
            <a:avLst/>
          </a:prstGeom>
          <a:noFill/>
        </p:spPr>
      </p:pic>
      <p:pic>
        <p:nvPicPr>
          <p:cNvPr id="5126" name="Picture 6" descr="C:\Users\user\Desktop\IMG_4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419600"/>
            <a:ext cx="2840038" cy="2438400"/>
          </a:xfrm>
          <a:prstGeom prst="rect">
            <a:avLst/>
          </a:prstGeom>
          <a:noFill/>
        </p:spPr>
      </p:pic>
      <p:pic>
        <p:nvPicPr>
          <p:cNvPr id="5127" name="Picture 7" descr="C:\Users\user\Desktop\IMG_4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6992"/>
            <a:ext cx="2051720" cy="3501008"/>
          </a:xfrm>
          <a:prstGeom prst="rect">
            <a:avLst/>
          </a:prstGeom>
          <a:noFill/>
        </p:spPr>
      </p:pic>
      <p:pic>
        <p:nvPicPr>
          <p:cNvPr id="5128" name="Picture 8" descr="C:\Users\user\Desktop\IMG_46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76672"/>
            <a:ext cx="2768600" cy="2438400"/>
          </a:xfrm>
          <a:prstGeom prst="rect">
            <a:avLst/>
          </a:prstGeom>
          <a:noFill/>
        </p:spPr>
      </p:pic>
      <p:pic>
        <p:nvPicPr>
          <p:cNvPr id="5129" name="Picture 9" descr="C:\Users\user\Desktop\IMG_47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068960"/>
            <a:ext cx="1760637" cy="325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«Спортивный» 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IMG_4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392488" cy="2808312"/>
          </a:xfrm>
          <a:prstGeom prst="rect">
            <a:avLst/>
          </a:prstGeom>
          <a:noFill/>
        </p:spPr>
      </p:pic>
      <p:pic>
        <p:nvPicPr>
          <p:cNvPr id="6148" name="Picture 4" descr="C:\Users\user\Desktop\IMG_4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456384" cy="2592288"/>
          </a:xfrm>
          <a:prstGeom prst="rect">
            <a:avLst/>
          </a:prstGeom>
          <a:noFill/>
        </p:spPr>
      </p:pic>
      <p:pic>
        <p:nvPicPr>
          <p:cNvPr id="6149" name="Picture 5" descr="C:\Users\user\Desktop\IMG_4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49080"/>
            <a:ext cx="2952328" cy="2708920"/>
          </a:xfrm>
          <a:prstGeom prst="rect">
            <a:avLst/>
          </a:prstGeom>
          <a:noFill/>
        </p:spPr>
      </p:pic>
      <p:pic>
        <p:nvPicPr>
          <p:cNvPr id="6150" name="Picture 6" descr="C:\Users\user\Desktop\IMG_4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456384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сентября….</a:t>
            </a:r>
            <a:endParaRPr lang="ru-RU" dirty="0"/>
          </a:p>
        </p:txBody>
      </p:sp>
      <p:pic>
        <p:nvPicPr>
          <p:cNvPr id="7175" name="Picture 7" descr="C:\Users\user\Desktop\IMG_3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96752"/>
            <a:ext cx="3096344" cy="3168352"/>
          </a:xfrm>
          <a:prstGeom prst="rect">
            <a:avLst/>
          </a:prstGeom>
          <a:noFill/>
        </p:spPr>
      </p:pic>
      <p:pic>
        <p:nvPicPr>
          <p:cNvPr id="7170" name="Picture 2" descr="C:\Users\user\Desktop\IMG_3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2376264" cy="2088232"/>
          </a:xfrm>
          <a:prstGeom prst="rect">
            <a:avLst/>
          </a:prstGeom>
          <a:noFill/>
        </p:spPr>
      </p:pic>
      <p:pic>
        <p:nvPicPr>
          <p:cNvPr id="7171" name="Picture 3" descr="C:\Users\user\Desktop\IMG_3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96752"/>
            <a:ext cx="2088232" cy="1913880"/>
          </a:xfrm>
          <a:prstGeom prst="rect">
            <a:avLst/>
          </a:prstGeom>
          <a:noFill/>
        </p:spPr>
      </p:pic>
      <p:pic>
        <p:nvPicPr>
          <p:cNvPr id="7173" name="Picture 5" descr="C:\Users\user\Desktop\IMG_3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429000"/>
            <a:ext cx="2238375" cy="2990850"/>
          </a:xfrm>
          <a:prstGeom prst="rect">
            <a:avLst/>
          </a:prstGeom>
          <a:noFill/>
        </p:spPr>
      </p:pic>
      <p:pic>
        <p:nvPicPr>
          <p:cNvPr id="7174" name="Picture 6" descr="C:\Users\user\Desktop\IMG_38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84984"/>
            <a:ext cx="2238375" cy="2990850"/>
          </a:xfrm>
          <a:prstGeom prst="rect">
            <a:avLst/>
          </a:prstGeom>
          <a:noFill/>
        </p:spPr>
      </p:pic>
      <p:pic>
        <p:nvPicPr>
          <p:cNvPr id="7176" name="Picture 8" descr="C:\Users\user\Desktop\IMG_39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39" y="4293096"/>
            <a:ext cx="2880321" cy="2294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ПОБЕДЫ в г. КОРОЛЕВЕ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IMG_4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528392" cy="3086472"/>
          </a:xfrm>
          <a:prstGeom prst="rect">
            <a:avLst/>
          </a:prstGeom>
          <a:noFill/>
        </p:spPr>
      </p:pic>
      <p:pic>
        <p:nvPicPr>
          <p:cNvPr id="7171" name="Picture 3" descr="C:\Users\user\Desktop\IMG_4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628800"/>
            <a:ext cx="1946275" cy="3744416"/>
          </a:xfrm>
          <a:prstGeom prst="rect">
            <a:avLst/>
          </a:prstGeom>
          <a:noFill/>
        </p:spPr>
      </p:pic>
      <p:pic>
        <p:nvPicPr>
          <p:cNvPr id="7172" name="Picture 4" descr="C:\Users\user\Desktop\IMG_4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92896"/>
            <a:ext cx="3312368" cy="3888432"/>
          </a:xfrm>
          <a:prstGeom prst="rect">
            <a:avLst/>
          </a:prstGeom>
          <a:noFill/>
        </p:spPr>
      </p:pic>
      <p:pic>
        <p:nvPicPr>
          <p:cNvPr id="7173" name="Picture 5" descr="C:\Users\user\Desktop\IMG_4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96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i="1" dirty="0" smtClean="0"/>
              <a:t>Международный математический конкурс-игра «КЕНГУРУ»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dirty="0" smtClean="0"/>
              <a:t>победитель школьного </a:t>
            </a:r>
            <a:r>
              <a:rPr lang="ru-RU" sz="2700" dirty="0" err="1" smtClean="0"/>
              <a:t>тура-Ловянников</a:t>
            </a:r>
            <a:r>
              <a:rPr lang="ru-RU" sz="2700" dirty="0" smtClean="0"/>
              <a:t> Влад</a:t>
            </a:r>
            <a:endParaRPr lang="ru-RU" sz="2700" dirty="0"/>
          </a:p>
        </p:txBody>
      </p:sp>
      <p:pic>
        <p:nvPicPr>
          <p:cNvPr id="8194" name="Picture 2" descr="C:\Users\user\Desktop\IMG_4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3744416" cy="3528392"/>
          </a:xfrm>
          <a:prstGeom prst="rect">
            <a:avLst/>
          </a:prstGeom>
          <a:noFill/>
        </p:spPr>
      </p:pic>
      <p:pic>
        <p:nvPicPr>
          <p:cNvPr id="8195" name="Picture 3" descr="C:\Users\user\Desktop\IMG_4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2010-2011 учебный год- </a:t>
            </a:r>
            <a:r>
              <a:rPr lang="ru-RU" i="1" dirty="0" smtClean="0"/>
              <a:t>ИТОГИ</a:t>
            </a:r>
            <a:endParaRPr lang="ru-RU" i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Успевающие на «4 и 5»- 6 учащихся</a:t>
            </a:r>
          </a:p>
          <a:p>
            <a:pPr>
              <a:buNone/>
            </a:pPr>
            <a:r>
              <a:rPr lang="ru-RU" sz="2400" i="1" dirty="0" err="1" smtClean="0">
                <a:solidFill>
                  <a:schemeClr val="accent3"/>
                </a:solidFill>
              </a:rPr>
              <a:t>Щебланов</a:t>
            </a:r>
            <a:r>
              <a:rPr lang="ru-RU" sz="2400" i="1" dirty="0" smtClean="0">
                <a:solidFill>
                  <a:schemeClr val="accent3"/>
                </a:solidFill>
              </a:rPr>
              <a:t> Александр- 1 четверка(геометрия)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С одной «3»- Титов Глеб (физика)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Успеваемость </a:t>
            </a:r>
            <a:r>
              <a:rPr lang="ru-RU" sz="240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ru-RU" sz="240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9" name="Picture 3" descr="C:\Users\user\Desktop\IMG_4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717032"/>
            <a:ext cx="4752528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9-м мы будем учиться уже без вас…УДАЧИ, РЕБЯТА!!!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 smtClean="0"/>
              <a:t>Сербинов Алексей- </a:t>
            </a:r>
            <a:r>
              <a:rPr lang="ru-RU" sz="2000" dirty="0" smtClean="0"/>
              <a:t>ГОУ Лицей 1303, Химический лицей г.Москва</a:t>
            </a:r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/>
              <a:t>Скворцов Николай- </a:t>
            </a:r>
            <a:r>
              <a:rPr lang="ru-RU" sz="1800" dirty="0" smtClean="0"/>
              <a:t>ГОУ НПО ПУ № 44 г.Воскресенск</a:t>
            </a:r>
            <a:endParaRPr lang="ru-RU" sz="1800" b="1" i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4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2880320" cy="3600400"/>
          </a:xfrm>
          <a:prstGeom prst="rect">
            <a:avLst/>
          </a:prstGeom>
          <a:noFill/>
        </p:spPr>
      </p:pic>
      <p:pic>
        <p:nvPicPr>
          <p:cNvPr id="1027" name="Picture 3" descr="C:\Users\user\Desktop\IMG_4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20888"/>
            <a:ext cx="307119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-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ЗДОРОВЬЯ</a:t>
            </a:r>
            <a:endParaRPr lang="ru-RU" dirty="0"/>
          </a:p>
        </p:txBody>
      </p:sp>
      <p:pic>
        <p:nvPicPr>
          <p:cNvPr id="6146" name="Picture 2" descr="C:\Users\user\Desktop\IMG_3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016224" cy="2376264"/>
          </a:xfrm>
          <a:prstGeom prst="rect">
            <a:avLst/>
          </a:prstGeom>
          <a:noFill/>
        </p:spPr>
      </p:pic>
      <p:pic>
        <p:nvPicPr>
          <p:cNvPr id="6149" name="Picture 5" descr="C:\Users\user\Desktop\IMG_3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212976"/>
            <a:ext cx="2232248" cy="2952328"/>
          </a:xfrm>
          <a:prstGeom prst="rect">
            <a:avLst/>
          </a:prstGeom>
          <a:noFill/>
        </p:spPr>
      </p:pic>
      <p:pic>
        <p:nvPicPr>
          <p:cNvPr id="6151" name="Picture 7" descr="C:\Users\user\Desktop\IMG_3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96753"/>
            <a:ext cx="2952328" cy="2880319"/>
          </a:xfrm>
          <a:prstGeom prst="rect">
            <a:avLst/>
          </a:prstGeom>
          <a:noFill/>
        </p:spPr>
      </p:pic>
      <p:pic>
        <p:nvPicPr>
          <p:cNvPr id="6153" name="Picture 9" descr="C:\Users\user\Desktop\IMG_3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052736"/>
            <a:ext cx="2520280" cy="1976115"/>
          </a:xfrm>
          <a:prstGeom prst="rect">
            <a:avLst/>
          </a:prstGeom>
          <a:noFill/>
        </p:spPr>
      </p:pic>
      <p:pic>
        <p:nvPicPr>
          <p:cNvPr id="6155" name="Picture 11" descr="C:\Users\user\Desktop\IMG_39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429000"/>
            <a:ext cx="2304256" cy="2808312"/>
          </a:xfrm>
          <a:prstGeom prst="rect">
            <a:avLst/>
          </a:prstGeom>
          <a:noFill/>
        </p:spPr>
      </p:pic>
      <p:pic>
        <p:nvPicPr>
          <p:cNvPr id="6156" name="Picture 12" descr="C:\Users\user\Desktop\IMG_3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293096"/>
            <a:ext cx="2736304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Паспорт ЗДОРОВЬЯ класса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1 группа </a:t>
            </a:r>
            <a:r>
              <a:rPr lang="ru-RU" sz="4000" dirty="0" smtClean="0">
                <a:solidFill>
                  <a:srgbClr val="FF0000"/>
                </a:solidFill>
              </a:rPr>
              <a:t>– </a:t>
            </a:r>
            <a:r>
              <a:rPr lang="ru-RU" sz="4000" i="1" dirty="0" smtClean="0">
                <a:solidFill>
                  <a:srgbClr val="FF0000"/>
                </a:solidFill>
              </a:rPr>
              <a:t>10 учащихся – 36%</a:t>
            </a:r>
            <a:endParaRPr lang="ru-RU" sz="4000" dirty="0" smtClean="0"/>
          </a:p>
          <a:p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2 группа </a:t>
            </a:r>
            <a:r>
              <a:rPr lang="ru-RU" sz="4000" dirty="0" smtClean="0">
                <a:solidFill>
                  <a:srgbClr val="00B050"/>
                </a:solidFill>
              </a:rPr>
              <a:t>– </a:t>
            </a:r>
            <a:r>
              <a:rPr lang="ru-RU" sz="4000" i="1" dirty="0" smtClean="0">
                <a:solidFill>
                  <a:srgbClr val="00B050"/>
                </a:solidFill>
              </a:rPr>
              <a:t>10 учащихся- 36%  </a:t>
            </a:r>
            <a:r>
              <a:rPr lang="ru-RU" sz="4000" i="1" dirty="0" smtClean="0"/>
              <a:t>    </a:t>
            </a:r>
            <a:r>
              <a:rPr lang="ru-RU" sz="4000" i="1" dirty="0" smtClean="0">
                <a:solidFill>
                  <a:srgbClr val="FF0000"/>
                </a:solidFill>
              </a:rPr>
              <a:t> </a:t>
            </a:r>
            <a:endParaRPr lang="ru-RU" sz="4000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C000"/>
                </a:solidFill>
              </a:rPr>
              <a:t>3 группа </a:t>
            </a:r>
            <a:r>
              <a:rPr lang="ru-RU" sz="4000" dirty="0" smtClean="0">
                <a:solidFill>
                  <a:srgbClr val="FFC000"/>
                </a:solidFill>
              </a:rPr>
              <a:t>– </a:t>
            </a:r>
            <a:r>
              <a:rPr lang="ru-RU" sz="4000" i="1" dirty="0" smtClean="0">
                <a:solidFill>
                  <a:srgbClr val="FFC000"/>
                </a:solidFill>
              </a:rPr>
              <a:t>7 учащихся – 25%      </a:t>
            </a:r>
            <a:endParaRPr lang="ru-RU" sz="4000" i="1" dirty="0" smtClean="0"/>
          </a:p>
          <a:p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7030A0"/>
                </a:solidFill>
              </a:rPr>
              <a:t>4 группа </a:t>
            </a:r>
            <a:r>
              <a:rPr lang="ru-RU" sz="4000" dirty="0" smtClean="0">
                <a:solidFill>
                  <a:srgbClr val="7030A0"/>
                </a:solidFill>
              </a:rPr>
              <a:t>– </a:t>
            </a:r>
            <a:r>
              <a:rPr lang="ru-RU" sz="4000" i="1" dirty="0" smtClean="0">
                <a:solidFill>
                  <a:srgbClr val="7030A0"/>
                </a:solidFill>
              </a:rPr>
              <a:t>1 учащийся -3%       </a:t>
            </a:r>
            <a:endParaRPr lang="ru-RU" sz="4000" i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357290" y="3214686"/>
          <a:ext cx="6500858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ХРОНИЧЕСКИЕ ЗАБОЛЕВАНИЯ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Нарушение осанки -8 человек</a:t>
            </a:r>
          </a:p>
          <a:p>
            <a:r>
              <a:rPr lang="ru-RU" sz="2000" dirty="0" smtClean="0"/>
              <a:t>Нарушение зрения – 7 человек</a:t>
            </a:r>
          </a:p>
          <a:p>
            <a:r>
              <a:rPr lang="ru-RU" sz="2000" dirty="0" smtClean="0"/>
              <a:t>Заболевание ЖКТ – 4 человека</a:t>
            </a:r>
          </a:p>
          <a:p>
            <a:r>
              <a:rPr lang="ru-RU" sz="2000" dirty="0" smtClean="0"/>
              <a:t>ВСД – 5 человек</a:t>
            </a:r>
          </a:p>
          <a:p>
            <a:r>
              <a:rPr lang="ru-RU" sz="2000" dirty="0" smtClean="0"/>
              <a:t>Сердечно -сосудистые заболевания – 2 человека</a:t>
            </a:r>
            <a:endParaRPr lang="ru-RU" sz="20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28794" y="3500438"/>
          <a:ext cx="5429287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IMG_3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7638"/>
            <a:ext cx="8136905" cy="656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посиделки</a:t>
            </a:r>
            <a:endParaRPr lang="ru-RU" dirty="0"/>
          </a:p>
        </p:txBody>
      </p:sp>
      <p:pic>
        <p:nvPicPr>
          <p:cNvPr id="22530" name="Picture 2" descr="C:\Users\user\Desktop\IMG_3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438400" cy="2748280"/>
          </a:xfrm>
          <a:prstGeom prst="rect">
            <a:avLst/>
          </a:prstGeom>
          <a:noFill/>
        </p:spPr>
      </p:pic>
      <p:pic>
        <p:nvPicPr>
          <p:cNvPr id="22531" name="Picture 3" descr="C:\Users\user\Desktop\IMG_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3241675" cy="2438400"/>
          </a:xfrm>
          <a:prstGeom prst="rect">
            <a:avLst/>
          </a:prstGeom>
          <a:noFill/>
        </p:spPr>
      </p:pic>
      <p:pic>
        <p:nvPicPr>
          <p:cNvPr id="22532" name="Picture 4" descr="C:\Users\user\Desktop\IMG_4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96752"/>
            <a:ext cx="2768600" cy="2438400"/>
          </a:xfrm>
          <a:prstGeom prst="rect">
            <a:avLst/>
          </a:prstGeom>
          <a:noFill/>
        </p:spPr>
      </p:pic>
      <p:pic>
        <p:nvPicPr>
          <p:cNvPr id="22533" name="Picture 5" descr="C:\Users\user\Desktop\IMG_4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3251200" cy="2438400"/>
          </a:xfrm>
          <a:prstGeom prst="rect">
            <a:avLst/>
          </a:prstGeom>
          <a:noFill/>
        </p:spPr>
      </p:pic>
      <p:pic>
        <p:nvPicPr>
          <p:cNvPr id="22534" name="Picture 6" descr="C:\Users\user\Desktop\IMG_4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429000"/>
            <a:ext cx="2767459" cy="2438400"/>
          </a:xfrm>
          <a:prstGeom prst="rect">
            <a:avLst/>
          </a:prstGeom>
          <a:noFill/>
        </p:spPr>
      </p:pic>
      <p:pic>
        <p:nvPicPr>
          <p:cNvPr id="22535" name="Picture 7" descr="C:\Users\user\Desktop\IMG_4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645024"/>
            <a:ext cx="2592288" cy="297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IMG_4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17032"/>
            <a:ext cx="3456384" cy="2808312"/>
          </a:xfrm>
          <a:prstGeom prst="rect">
            <a:avLst/>
          </a:prstGeom>
          <a:noFill/>
        </p:spPr>
      </p:pic>
      <p:pic>
        <p:nvPicPr>
          <p:cNvPr id="23555" name="Picture 3" descr="C:\Users\user\Desktop\IMG_4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60648"/>
            <a:ext cx="2232248" cy="3168352"/>
          </a:xfrm>
          <a:prstGeom prst="rect">
            <a:avLst/>
          </a:prstGeom>
          <a:noFill/>
        </p:spPr>
      </p:pic>
      <p:pic>
        <p:nvPicPr>
          <p:cNvPr id="23556" name="Picture 4" descr="C:\Users\user\Desktop\IMG_4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160240" cy="3444255"/>
          </a:xfrm>
          <a:prstGeom prst="rect">
            <a:avLst/>
          </a:prstGeom>
          <a:noFill/>
        </p:spPr>
      </p:pic>
      <p:pic>
        <p:nvPicPr>
          <p:cNvPr id="23557" name="Picture 5" descr="C:\Users\user\Desktop\IMG_4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2179637" cy="2996952"/>
          </a:xfrm>
          <a:prstGeom prst="rect">
            <a:avLst/>
          </a:prstGeom>
          <a:noFill/>
        </p:spPr>
      </p:pic>
      <p:pic>
        <p:nvPicPr>
          <p:cNvPr id="23558" name="Picture 6" descr="C:\Users\user\Desktop\IMG_4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88640"/>
            <a:ext cx="2438400" cy="3230563"/>
          </a:xfrm>
          <a:prstGeom prst="rect">
            <a:avLst/>
          </a:prstGeom>
          <a:noFill/>
        </p:spPr>
      </p:pic>
      <p:pic>
        <p:nvPicPr>
          <p:cNvPr id="23559" name="Picture 7" descr="C:\Users\user\Desktop\IMG_42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429000"/>
            <a:ext cx="2108200" cy="3107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участвуем в жизни школы..</a:t>
            </a:r>
            <a:endParaRPr lang="ru-RU" dirty="0"/>
          </a:p>
        </p:txBody>
      </p:sp>
      <p:pic>
        <p:nvPicPr>
          <p:cNvPr id="26626" name="Picture 2" descr="C:\Users\user\Desktop\IMG_4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2736304" cy="2869779"/>
          </a:xfrm>
          <a:prstGeom prst="rect">
            <a:avLst/>
          </a:prstGeom>
          <a:noFill/>
        </p:spPr>
      </p:pic>
      <p:pic>
        <p:nvPicPr>
          <p:cNvPr id="26628" name="Picture 4" descr="C:\Users\user\Desktop\IMG_4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606800"/>
            <a:ext cx="2627784" cy="3251200"/>
          </a:xfrm>
          <a:prstGeom prst="rect">
            <a:avLst/>
          </a:prstGeom>
          <a:noFill/>
        </p:spPr>
      </p:pic>
      <p:pic>
        <p:nvPicPr>
          <p:cNvPr id="26629" name="Picture 5" descr="C:\Users\user\Desktop\IMG_4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348880"/>
            <a:ext cx="2929557" cy="3647232"/>
          </a:xfrm>
          <a:prstGeom prst="rect">
            <a:avLst/>
          </a:prstGeom>
          <a:noFill/>
        </p:spPr>
      </p:pic>
      <p:pic>
        <p:nvPicPr>
          <p:cNvPr id="26630" name="Picture 6" descr="C:\Users\user\Desktop\IMG_4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96752"/>
            <a:ext cx="3251200" cy="2397125"/>
          </a:xfrm>
          <a:prstGeom prst="rect">
            <a:avLst/>
          </a:prstGeom>
          <a:noFill/>
        </p:spPr>
      </p:pic>
      <p:pic>
        <p:nvPicPr>
          <p:cNvPr id="26631" name="Picture 7" descr="C:\Users\user\Desktop\IMG_43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2952328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423</TotalTime>
  <Words>331</Words>
  <Application>Microsoft Office PowerPoint</Application>
  <PresentationFormat>Экран (4:3)</PresentationFormat>
  <Paragraphs>82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НАШИ –  ВОСЬМИКЛАШКИ!!!</vt:lpstr>
      <vt:lpstr>1 сентября….</vt:lpstr>
      <vt:lpstr>ДЕНЬ ЗДОРОВЬЯ</vt:lpstr>
      <vt:lpstr>Паспорт ЗДОРОВЬЯ класса</vt:lpstr>
      <vt:lpstr>ХРОНИЧЕСКИЕ ЗАБОЛЕВАНИЯ</vt:lpstr>
      <vt:lpstr>Слайд 6</vt:lpstr>
      <vt:lpstr>Наши посиделки</vt:lpstr>
      <vt:lpstr>Слайд 8</vt:lpstr>
      <vt:lpstr>МЫ участвуем в жизни школы..</vt:lpstr>
      <vt:lpstr>Что нас волнует?</vt:lpstr>
      <vt:lpstr>Подготовка к Новому Году</vt:lpstr>
      <vt:lpstr>Слайд 12</vt:lpstr>
      <vt:lpstr>Итоги полугодия </vt:lpstr>
      <vt:lpstr>«БОГАТЫРИ РОССИИ»</vt:lpstr>
      <vt:lpstr>«ФЕСТИВАЛЬ ДРУЖБЫ»</vt:lpstr>
      <vt:lpstr>Наше Творчество</vt:lpstr>
      <vt:lpstr>МЫ и СУББОТНИК (2 серии или 2 подхода к одной территории)</vt:lpstr>
      <vt:lpstr>Слайд 18</vt:lpstr>
      <vt:lpstr>«Спортивный» класс</vt:lpstr>
      <vt:lpstr>ДЕНЬ ПОБЕДЫ в г. КОРОЛЕВЕ</vt:lpstr>
      <vt:lpstr>Международный математический конкурс-игра «КЕНГУРУ» победитель школьного тура-Ловянников Влад</vt:lpstr>
      <vt:lpstr>2010-2011 учебный год- ИТОГИ</vt:lpstr>
      <vt:lpstr>В 9-м мы будем учиться уже без вас…УДАЧИ, РЕБЯТА!!!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– ВОСЬМИКЛАШКИ!</dc:title>
  <dc:creator>user</dc:creator>
  <cp:lastModifiedBy>Compaq</cp:lastModifiedBy>
  <cp:revision>49</cp:revision>
  <dcterms:created xsi:type="dcterms:W3CDTF">2011-01-26T20:45:48Z</dcterms:created>
  <dcterms:modified xsi:type="dcterms:W3CDTF">2011-06-09T05:47:43Z</dcterms:modified>
</cp:coreProperties>
</file>