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87" r:id="rId4"/>
    <p:sldId id="288" r:id="rId5"/>
    <p:sldId id="289" r:id="rId6"/>
    <p:sldId id="276" r:id="rId7"/>
    <p:sldId id="277" r:id="rId8"/>
    <p:sldId id="294" r:id="rId9"/>
    <p:sldId id="291" r:id="rId10"/>
    <p:sldId id="293" r:id="rId11"/>
    <p:sldId id="271" r:id="rId12"/>
    <p:sldId id="279" r:id="rId13"/>
    <p:sldId id="290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932" autoAdjust="0"/>
  </p:normalViewPr>
  <p:slideViewPr>
    <p:cSldViewPr>
      <p:cViewPr varScale="1">
        <p:scale>
          <a:sx n="80" d="100"/>
          <a:sy n="80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63196-C83B-45D8-8EFC-517FC8CB68E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8A4C99-4D97-45D4-95A5-5D28BCF39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2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B63448-5B3D-4156-93DA-3641E69DFFA9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F6C980-8675-426C-A57B-54DFFEA60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6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10D04-C13F-4905-AD74-E054281256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7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A21CC-BC14-4A36-95A6-C2B3CF7F42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F6E0F-A3D9-46E3-B794-CD122D1395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4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8757D-DAD8-4538-B762-78B2C05151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6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49B0D-A386-40FB-83F9-BED60BD6B92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6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E8F86-831C-4A84-8ADF-8C2ACA82DEF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0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23DC7-320C-4883-B3F6-1BDED3D595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4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3470A-C25B-49E9-99F3-466011CB0D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6C980-8675-426C-A57B-54DFFEA60F6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4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88FCD-93BC-459F-BDC9-BBCD53E9D4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D55C9-7A4E-45D6-A899-43BE0A200DEB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A1688-DB4D-4576-95C2-BD6F075E8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957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36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1185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10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6930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752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4E6AD-CD51-472F-AEA8-1252BCABBD2C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D6294-00EB-40B0-B5E5-45DF21F33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4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21C26-8F34-4CD8-BAD9-E017B0E6CFF8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882B1-6DF1-4879-9DBE-01BECBFDF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89C48-E0C1-450C-8383-C0B10E9A3BC4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A6942-656F-420E-A00C-EF8C2B4CA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5EAEC-1C92-42B3-B158-B5CAA4A4DF0D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15AAB-4EF6-4B4A-95F6-990D087ADD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3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801A0-4856-4490-AF7C-CCE4904F0B1F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F34AD-EDB0-4D21-8A84-D019519982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4DCB-8D35-494E-BD15-C811B01D6BC9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B514-AFD7-4BD6-BB69-094D025C5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6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02E07-A302-4C39-8AE7-1905B30629F5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710CE-E2F4-410C-9F4C-1CDEB48B0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6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6BC6B-327F-4FB7-A646-A6860E1B5B7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D36B3-19AD-47D7-A5CD-4F947EAE5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9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7E53C-2FAD-423E-9BC4-081DF1BB56F7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2989A-0DB4-40BE-9B62-20E466BBB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CFAD2-B351-4258-AB1A-BA057C8BBBD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16B62-F337-408C-9F94-F0F618D98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A409AA3-647B-4069-BFE4-7AB0333DC7A3}" type="datetime1">
              <a:rPr lang="ru-RU" smtClean="0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B0A3352-CAD7-47CF-8BA9-486CF93FC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8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0325"/>
            <a:ext cx="8642350" cy="612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Безопасный интернет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752850"/>
            <a:ext cx="6480175" cy="720725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defRPr/>
            </a:pPr>
            <a:endParaRPr lang="ru-RU" sz="1800" b="1" dirty="0" smtClean="0">
              <a:solidFill>
                <a:srgbClr val="0D0D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013" y="6234113"/>
            <a:ext cx="331152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794-65A9-44AF-9793-3372A0468F3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41300"/>
            <a:ext cx="8607425" cy="3429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мошенничества!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5288" y="769153"/>
            <a:ext cx="8353425" cy="506413"/>
          </a:xfrm>
          <a:prstGeom prst="downArrow">
            <a:avLst>
              <a:gd name="adj1" fmla="val 100000"/>
              <a:gd name="adj2" fmla="val 554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не стать жертвой мошенника, соблюдай простые правила: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233488"/>
            <a:ext cx="8353425" cy="194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Удаляй письма, которые содержат не относящуюся к тебе информацию, связанную с денежными средствами, особенно от неизвестных людей.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будь слишком доверчивым. Проверяй всю информацию, содержащую просьбы о помощи, иначе помощь потом потребуется тебе самому.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сообщай посторонним лицам свои персональные данные, номера счетов, </a:t>
            </a:r>
            <a:b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пин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-коды и т.п.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переходи по ссылкам, указанным в подозрительных письмах.</a:t>
            </a:r>
          </a:p>
        </p:txBody>
      </p:sp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06763"/>
            <a:ext cx="2582862" cy="2174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4930775"/>
            <a:ext cx="2565400" cy="1411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150" y="3311525"/>
            <a:ext cx="3419475" cy="1573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8150" y="4687888"/>
            <a:ext cx="2011363" cy="17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6"/>
          <a:srcRect t="4086" r="4278" b="3429"/>
          <a:stretch/>
        </p:blipFill>
        <p:spPr bwMode="auto">
          <a:xfrm>
            <a:off x="5543550" y="4930775"/>
            <a:ext cx="3205163" cy="1411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/>
          <a:srcRect r="4744"/>
          <a:stretch/>
        </p:blipFill>
        <p:spPr bwMode="auto">
          <a:xfrm>
            <a:off x="395288" y="5121275"/>
            <a:ext cx="2747952" cy="12366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9413" y="3311525"/>
            <a:ext cx="3286125" cy="1573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268413"/>
            <a:ext cx="1984375" cy="2813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203" y="666211"/>
            <a:ext cx="8353425" cy="469900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ПОМНИ: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ВИРТУАЛЬНЫЕ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преступления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отвечают по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РЕАЛЬНОМУ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закону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7701D-11A7-4957-A670-1CC7BFEC418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1781" y="27678"/>
            <a:ext cx="8607425" cy="5762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ВИРТУАЛЬНАЯ сеть может влиять на 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2457450"/>
            <a:ext cx="1984375" cy="29162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3681413"/>
            <a:ext cx="1984375" cy="2700337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482926" y="1268413"/>
            <a:ext cx="6300787" cy="51133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272 УК РФ - Неправомерный доступ к компьютерной информации (до 5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273 УК РФ – Создание, использование и распространение вредоносных программ для ЭВМ (5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274 УК РФ – Нарушение правил эксплуатации ЭВМ, систем ЭВМ или их сети (до 5 лет лишения свободы);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129 – Клевета (до 5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130 – Оскорбление (до 3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159 – Мошенничество (до 10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165 – Причинение имущественного ущерба путем обмана или злоупотребления доверием (до 5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146 – Нарушение авторских и смежных прав </a:t>
            </a:r>
            <a:b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(до 10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242 –  Незаконное распространение порнографических материалов или предметов ( до 5 лет лишения свободы);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ст. 242 (1) – Изготовление и оборот материалов или предметов с порнографическими изображениями несовершеннолетних (до 15 лет лишения свободы).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067" y="620688"/>
            <a:ext cx="7624762" cy="360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Запомни простые правила безопасности: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9550A-E77C-4B61-93BD-DD600987C22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-1611560"/>
            <a:ext cx="8712967" cy="10513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уверен в своих знаниях? Используй учетную запись с ограниченными правами!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(Не работай от имени администратора (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- это убережет от большинства заражений; без необходимости не делай «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джелбрейк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разлочку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рутование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антивирусную защиту (лучше бесплатный антивирус, чем никакой;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коммерческие программы предоставляют дополнительные функции и удобства);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Регулярно обновляй систему и антивирус;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Настрой дополнительные функции (блокировку рекламы в браузере, функции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антифишинга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блокировку всплывающих окон, режим безопасного поиска);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официальное лицензионное и (или) свободное программное обеспечение;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Учитывай рекомендации программ защиты (не заходи на сайты, которые помечены как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опасные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не открывай файлы, которые блокирует антивирус);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Ограничивай время работы в Интернете – живи реальной жизнью!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642350" cy="611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ECF8-8F86-491D-8361-008D132B5A06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927032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Выполняли учащиеся 10 класса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Денисова Даша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Голубева Таня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A6942-656F-420E-A00C-EF8C2B4CAC9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350" y="152400"/>
            <a:ext cx="8610600" cy="41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233E652-0207-481F-86E7-DDA05A72BA9D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4603750" y="687388"/>
            <a:ext cx="4170363" cy="3165475"/>
            <a:chOff x="4582446" y="1893259"/>
            <a:chExt cx="4320480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2446" y="1893259"/>
              <a:ext cx="4320480" cy="3165351"/>
            </a:xfrm>
            <a:prstGeom prst="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107" y="4593490"/>
              <a:ext cx="1656156" cy="3079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411" name="Группа 7"/>
          <p:cNvGrpSpPr>
            <a:grpSpLocks/>
          </p:cNvGrpSpPr>
          <p:nvPr/>
        </p:nvGrpSpPr>
        <p:grpSpPr bwMode="auto">
          <a:xfrm>
            <a:off x="4608513" y="3933825"/>
            <a:ext cx="4176712" cy="1625600"/>
            <a:chOff x="251521" y="5171490"/>
            <a:chExt cx="432048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/>
          </p:blipFill>
          <p:spPr bwMode="auto">
            <a:xfrm>
              <a:off x="251521" y="5171490"/>
              <a:ext cx="432048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2159692" y="6365479"/>
              <a:ext cx="2340054" cy="3540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412" name="Группа 5"/>
          <p:cNvGrpSpPr>
            <a:grpSpLocks/>
          </p:cNvGrpSpPr>
          <p:nvPr/>
        </p:nvGrpSpPr>
        <p:grpSpPr bwMode="auto">
          <a:xfrm>
            <a:off x="358775" y="2312988"/>
            <a:ext cx="4132263" cy="2376487"/>
            <a:chOff x="361790" y="2170360"/>
            <a:chExt cx="4016559" cy="2420072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1790" y="2170360"/>
              <a:ext cx="4016559" cy="2420072"/>
            </a:xfrm>
            <a:prstGeom prst="rect">
              <a:avLst/>
            </a:prstGeom>
            <a:ln>
              <a:solidFill>
                <a:schemeClr val="bg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2770491" y="4223461"/>
              <a:ext cx="1547678" cy="2877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358775" y="657225"/>
            <a:ext cx="4151313" cy="395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 ?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411480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1127125"/>
            <a:ext cx="4141788" cy="104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Крадут пароли;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услуги;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4114800" y="5481638"/>
            <a:ext cx="4670425" cy="1079500"/>
          </a:xfrm>
          <a:prstGeom prst="leftArrow">
            <a:avLst>
              <a:gd name="adj1" fmla="val 57612"/>
              <a:gd name="adj2" fmla="val 332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1603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не стать жертвой мошенников?</a:t>
            </a:r>
          </a:p>
          <a:p>
            <a:pPr marL="342900" indent="-1603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определить подделку?</a:t>
            </a:r>
          </a:p>
          <a:p>
            <a:pPr marL="342900" indent="-1603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обезопаситься?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4781550"/>
            <a:ext cx="3636963" cy="1779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955925" algn="l"/>
              </a:tabLst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функционал браузера: «избранное», «закладки»;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955925" algn="l"/>
              </a:tabLst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955925" algn="l"/>
              </a:tabLst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сайта. При наведении мыши реальный адрес отображается во всплывающей подсказке.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3275013"/>
            <a:ext cx="3025775" cy="119856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 b="11628"/>
          <a:stretch/>
        </p:blipFill>
        <p:spPr bwMode="auto">
          <a:xfrm>
            <a:off x="358775" y="3068638"/>
            <a:ext cx="5275263" cy="112871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85088" y="168454"/>
            <a:ext cx="8609013" cy="41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426FD-C8AA-477E-A20E-E484107A4C8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7650" y="539279"/>
            <a:ext cx="8389938" cy="419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обманывают в Интернете?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58775" y="2565400"/>
            <a:ext cx="5283200" cy="358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правда? Как распознать обман?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775" y="1196975"/>
            <a:ext cx="5292725" cy="1260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Предлагают бесплатный антивирус, а устанавливают вредоносное ПО, вирусы;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288" y="1196975"/>
            <a:ext cx="3019425" cy="1944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8775" y="4616450"/>
            <a:ext cx="5292725" cy="1644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Все в порядке! 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Проверь систему антивирусом!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Авторизуйся под своими аккаунтами и убедись, что все в порядке!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Смени пароли к аккаунтам, которые используешь!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8775" y="4292600"/>
            <a:ext cx="5275263" cy="468313"/>
          </a:xfrm>
          <a:prstGeom prst="downArrow">
            <a:avLst>
              <a:gd name="adj1" fmla="val 100000"/>
              <a:gd name="adj2" fmla="val 2907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Сомневаешься?</a:t>
            </a:r>
          </a:p>
        </p:txBody>
      </p:sp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6"/>
          <a:srcRect t="811"/>
          <a:stretch/>
        </p:blipFill>
        <p:spPr bwMode="auto">
          <a:xfrm>
            <a:off x="5889625" y="4616450"/>
            <a:ext cx="2870200" cy="177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27F4-0B69-481D-B9BE-919B1BC9CEB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587" y="-47336"/>
            <a:ext cx="8801100" cy="6635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58775" y="2924175"/>
            <a:ext cx="5726113" cy="1333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ПОМНИ: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идя на поводу у </a:t>
            </a:r>
            <a:r>
              <a:rPr lang="ru-RU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СПАМА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можно: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Отправив платное СМС, оплатить навязанную услугу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платную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подписку на ненужную информацию!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Потерять учётные и (или) иные данные!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Стать жертвой обмана!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r="79767"/>
          <a:stretch/>
        </p:blipFill>
        <p:spPr bwMode="auto">
          <a:xfrm>
            <a:off x="6257925" y="5003800"/>
            <a:ext cx="1374775" cy="137795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3429000"/>
            <a:ext cx="2541588" cy="1431925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46075" y="598488"/>
            <a:ext cx="5724525" cy="34290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Спам – что это?</a:t>
            </a:r>
          </a:p>
        </p:txBody>
      </p:sp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/>
          <a:srcRect b="34197"/>
          <a:stretch/>
        </p:blipFill>
        <p:spPr bwMode="auto">
          <a:xfrm>
            <a:off x="7740650" y="5016500"/>
            <a:ext cx="1058863" cy="136525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8775" y="2060575"/>
            <a:ext cx="5726113" cy="800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8775" y="4329113"/>
            <a:ext cx="5726113" cy="287337"/>
          </a:xfrm>
          <a:prstGeom prst="downArrow">
            <a:avLst>
              <a:gd name="adj1" fmla="val 100000"/>
              <a:gd name="adj2" fmla="val 280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Будь внимателен!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4593793"/>
            <a:ext cx="5726113" cy="16922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дополнительные «расширения» браузеров, например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AddBlock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(позволяет блокировать СПАМ);</a:t>
            </a:r>
            <a:endParaRPr lang="en-US" sz="1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Антивирус и «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Проверяй надёжность поставщика услуг, используй информационные сервисы «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is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»!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7925" y="598488"/>
            <a:ext cx="2541588" cy="2686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Стрелка вправо 8"/>
          <p:cNvSpPr/>
          <p:nvPr/>
        </p:nvSpPr>
        <p:spPr>
          <a:xfrm>
            <a:off x="358775" y="1089025"/>
            <a:ext cx="5726113" cy="900113"/>
          </a:xfrm>
          <a:prstGeom prst="rightArrow">
            <a:avLst>
              <a:gd name="adj1" fmla="val 100000"/>
              <a:gd name="adj2" fmla="val 196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Первоначально слово «SPAM» появилось в 1936 г. Оно расшифровывалось как </a:t>
            </a:r>
            <a:r>
              <a:rPr lang="ru-RU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SPiced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(острая ветчина) </a:t>
            </a:r>
            <a:b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было товарным знаком для мясных консервов.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60038" y="6948488"/>
            <a:ext cx="2133600" cy="365125"/>
          </a:xfrm>
        </p:spPr>
        <p:txBody>
          <a:bodyPr/>
          <a:lstStyle/>
          <a:p>
            <a:pPr>
              <a:defRPr/>
            </a:pPr>
            <a:fld id="{289CD2DB-E2E7-46BF-BA0B-C23B3FAFFA3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96838" y="141288"/>
            <a:ext cx="86248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и личная информация в Интернете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895589" y="2600909"/>
            <a:ext cx="2852875" cy="1908211"/>
            <a:chOff x="8432553" y="3310463"/>
            <a:chExt cx="4167823" cy="2146957"/>
          </a:xfrm>
          <a:noFill/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059" t="18837" r="6080" b="49866"/>
            <a:stretch/>
          </p:blipFill>
          <p:spPr bwMode="auto">
            <a:xfrm>
              <a:off x="8432553" y="3918091"/>
              <a:ext cx="4167823" cy="15393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0" name="Подзаголовок 2"/>
            <p:cNvSpPr txBox="1">
              <a:spLocks/>
            </p:cNvSpPr>
            <p:nvPr/>
          </p:nvSpPr>
          <p:spPr>
            <a:xfrm>
              <a:off x="8432553" y="3310463"/>
              <a:ext cx="4167823" cy="3960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астрой приватность</a:t>
              </a:r>
              <a:endPara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C:\Users\Stanislav.Skusov\Desktop\opersdann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913" y="657225"/>
            <a:ext cx="2844800" cy="1835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58775" y="657225"/>
            <a:ext cx="5365750" cy="86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ПОМНИ: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охраняет Федеральный Закон № 152 – ФЗ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персональных данных»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1593850"/>
            <a:ext cx="5365750" cy="873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– твоя частная собственность. Прежде чем публиковать их и (или) передавать третьим лицам, подумай, стоит-ли?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3357563"/>
            <a:ext cx="5365750" cy="1701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80% преступников берут информацию в соц. сетях!</a:t>
            </a:r>
          </a:p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Личная информация используется для кражи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паролей! </a:t>
            </a:r>
          </a:p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же личная информация используется для совершения таких преступлений как: Шантаж, Оскорбление, Клевета, </a:t>
            </a:r>
            <a:r>
              <a:rPr lang="ru-RU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Киднепинг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 Хищение!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650" y="5157788"/>
            <a:ext cx="8374063" cy="12176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регистрации в социальных сетях следует использовать только Имя или Псевдоним!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Хорошо подумай, какую информацию можно публиковать в Интернете!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публикуй информацию о своём местонахождении и (или) материальных ценностях!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доверяй  свои секреты незнакомцам из Интернета!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8775" y="2578100"/>
            <a:ext cx="5365750" cy="706438"/>
          </a:xfrm>
          <a:prstGeom prst="downArrow">
            <a:avLst>
              <a:gd name="adj1" fmla="val 100000"/>
              <a:gd name="adj2" fmla="val 346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0575" y="4675188"/>
            <a:ext cx="2878138" cy="374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Хорошо подумай!</a:t>
            </a:r>
          </a:p>
        </p:txBody>
      </p:sp>
      <p:sp>
        <p:nvSpPr>
          <p:cNvPr id="23563" name="Номер слайда 2"/>
          <p:cNvSpPr txBox="1">
            <a:spLocks/>
          </p:cNvSpPr>
          <p:nvPr/>
        </p:nvSpPr>
        <p:spPr bwMode="auto">
          <a:xfrm>
            <a:off x="6651625" y="63261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43CAB0-F5FC-47C3-989F-4F6132491023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372225" y="1125538"/>
            <a:ext cx="2406650" cy="148113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070B-4A69-461C-B92E-E6D8F63BC7B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0825" y="196850"/>
            <a:ext cx="8642350" cy="3413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Открытые сети, чужая техника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8775" y="3429000"/>
            <a:ext cx="8439150" cy="298767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Несколько простых правил, которые следует соблюдать при работе в открытых сетях или с использованием «чужой» техники: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работе с публичным устройством используй пункт «чужой компьютер», </a:t>
            </a:r>
            <a:b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забывай нажимать кнопку «выйти» при завершении работы с ресурсом;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Используйте шифрованные хранилища данных, которые помогут защитить твои личные файлы;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оставляй без присмотра устройства доступа в сеть (телефон, планшет, ноутбук);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сложные пароли, состоящие из прописных и заглавных  латинских букв и цифр, а также символов;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Используй только «Доверенные сети», надёжность которых уже установлена, или проверяй безопасность соединения с сетью (безопасное соединение обозначено замком с зелёным текстом).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/>
          <a:srcRect r="36888"/>
          <a:stretch/>
        </p:blipFill>
        <p:spPr bwMode="auto">
          <a:xfrm>
            <a:off x="6372225" y="2689225"/>
            <a:ext cx="2425700" cy="66833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58775" y="692150"/>
            <a:ext cx="8426450" cy="347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Небрежное отношение к личной информации может привести к её утере!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1125538"/>
            <a:ext cx="5834063" cy="22320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Опасно использовать для доступа в Интернет </a:t>
            </a:r>
            <a:b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открытые сети. Они могут моментально лишить тебя всей персональной информации, хранящейся в твоем электронном устройстве;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Опасно оставлять свои учётные данные на устройстве, которое тебе не принадлежит. Этими данными могут воспользоваться в преступных целях.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F67B-57B8-480D-A5FD-B293B70745C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288" y="188913"/>
            <a:ext cx="8497887" cy="468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использования программного продукта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692150"/>
            <a:ext cx="8389937" cy="1404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Любая услуга в Интернете имеет лицензионное соглашение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2187575"/>
            <a:ext cx="5976937" cy="1709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Подтверждая</a:t>
            </a: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соглашение «вслепую» ты можешь: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Оформить платные подписки/услуги;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Предоставить приложению/программе обширные права;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Лишиться персональных данных, хранящихся на электронном устройстве;</a:t>
            </a:r>
          </a:p>
          <a:p>
            <a:pPr marL="269875" indent="-2698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Стать звеном бот-</a:t>
            </a:r>
            <a:r>
              <a:rPr lang="ru-RU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нета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(или) СПАМ сети;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Стать жертвой мошенников.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4005263"/>
            <a:ext cx="5976937" cy="828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любые соглашения об использовании программных продуктов и услуг, даже от проверенного производителя, требуют внимательного изучения!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4905375"/>
            <a:ext cx="5976937" cy="1517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не стать жертвой злоумышленников следует: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Использовать лицензионные продукты проверенного производителя;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Внимательно знакомиться с лицензионным соглашением;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использовать подозрительное ПО. </a:t>
            </a: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2212975"/>
            <a:ext cx="2101850" cy="16843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4005263"/>
            <a:ext cx="2101850" cy="2417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D99D-A705-431A-AB4B-0EB232620C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0350" y="225425"/>
            <a:ext cx="8640763" cy="3587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Мобильные устройства/Мобильный интернет</a:t>
            </a:r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75" y="692150"/>
            <a:ext cx="8389938" cy="1008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Знай: </a:t>
            </a:r>
            <a:b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Современный мобильный телефон/планшет - это не просто средство связи или красивая игрушка, а полноценное коммуникационное устройство, не уступающее </a:t>
            </a:r>
            <a:b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производительности и функционалу персональному компьютеру.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8538" y="1773238"/>
            <a:ext cx="6480175" cy="1476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 мобильные устройства содержат важную информацию: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Список контактов;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Личные фотографии/видеозаписи;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Данные доступа к электронной почте и иным аккаунтам в Сети;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Данные о банковских картах/ платежах;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Имеют привязку к балансу сим-карты оператора связи.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8775" y="1773238"/>
            <a:ext cx="1800225" cy="1476375"/>
          </a:xfrm>
          <a:prstGeom prst="rightArrow">
            <a:avLst>
              <a:gd name="adj1" fmla="val 100000"/>
              <a:gd name="adj2" fmla="val 1442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Внимание:</a:t>
            </a:r>
          </a:p>
          <a:p>
            <a:pPr algn="ctr">
              <a:defRPr/>
            </a:pPr>
            <a:r>
              <a:rPr lang="ru-RU" sz="1700">
                <a:solidFill>
                  <a:schemeClr val="tx1"/>
                </a:solidFill>
                <a:cs typeface="Arial" charset="0"/>
              </a:rPr>
              <a:t>Персональные</a:t>
            </a:r>
            <a:br>
              <a:rPr lang="ru-RU" sz="1700">
                <a:solidFill>
                  <a:schemeClr val="tx1"/>
                </a:solidFill>
                <a:cs typeface="Arial" charset="0"/>
              </a:rPr>
            </a:br>
            <a:r>
              <a:rPr lang="ru-RU" sz="1700">
                <a:solidFill>
                  <a:schemeClr val="tx1"/>
                </a:solidFill>
                <a:cs typeface="Arial" charset="0"/>
              </a:rPr>
              <a:t>данные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357563"/>
            <a:ext cx="6373813" cy="3041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Соблюдай простые правила использования мобильных устройств: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Установи мобильную версию антивируса на своё мобильное устройство;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Установи приложения, шифрующие твои данные. Они защитят личные файлы;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Отключи функцию автоподключения к открытым 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сетям;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Используй только защищённые 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Не забывай правильно завершать работу  с публичным 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Внимательно изучай права, запрашиваемые мобильными приложениями;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Не используй непроверенные мобильные сервисы.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840538" y="3368675"/>
            <a:ext cx="1920875" cy="303053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797F4-005B-4C63-B59A-5BF8A3F5299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765175"/>
            <a:ext cx="8461375" cy="827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ПОМНИ: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больше Всемирная Паутина проникает в жизнь людей, 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 больше появляется злоумышленников, пытающихся всеми возможными путями лишить тебя денег!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52450" y="1790961"/>
            <a:ext cx="5184253" cy="539576"/>
          </a:xfrm>
          <a:prstGeom prst="downArrow">
            <a:avLst>
              <a:gd name="adj1" fmla="val 100000"/>
              <a:gd name="adj2" fmla="val 31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Кардинг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Фишинг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2097088"/>
            <a:ext cx="5327650" cy="4428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Кардинг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Фишинговые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сообщения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уведомления,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3608388"/>
            <a:ext cx="3041650" cy="2724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2875" y="225425"/>
            <a:ext cx="8066088" cy="431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Осторожно, МОШЕННИКИ! Предупреждён 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2097088"/>
            <a:ext cx="3041650" cy="1381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3259138"/>
            <a:ext cx="2181225" cy="192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3869</TotalTime>
  <Words>1204</Words>
  <Application>Microsoft Office PowerPoint</Application>
  <PresentationFormat>Экран (4:3)</PresentationFormat>
  <Paragraphs>183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Сектор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ПОМНИ: за ВИРТУАЛЬНЫЕ преступления отвечают по РЕАЛЬНОМУ закону </vt:lpstr>
      <vt:lpstr>Запомни простые правила безопасности: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Tanya Golubeva</cp:lastModifiedBy>
  <cp:revision>315</cp:revision>
  <dcterms:created xsi:type="dcterms:W3CDTF">2013-06-12T12:13:19Z</dcterms:created>
  <dcterms:modified xsi:type="dcterms:W3CDTF">2015-02-11T17:36:50Z</dcterms:modified>
</cp:coreProperties>
</file>