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60" r:id="rId3"/>
    <p:sldId id="268" r:id="rId4"/>
    <p:sldId id="266" r:id="rId5"/>
    <p:sldId id="264" r:id="rId6"/>
    <p:sldId id="261" r:id="rId7"/>
    <p:sldId id="272" r:id="rId8"/>
    <p:sldId id="271" r:id="rId9"/>
    <p:sldId id="257" r:id="rId10"/>
    <p:sldId id="267" r:id="rId11"/>
    <p:sldId id="258" r:id="rId12"/>
    <p:sldId id="269" r:id="rId13"/>
    <p:sldId id="270" r:id="rId14"/>
    <p:sldId id="256" r:id="rId15"/>
    <p:sldId id="263" r:id="rId16"/>
    <p:sldId id="262" r:id="rId17"/>
    <p:sldId id="265" r:id="rId18"/>
    <p:sldId id="259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46" d="100"/>
          <a:sy n="46" d="100"/>
        </p:scale>
        <p:origin x="-117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230822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ru-RU" b="0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357298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ВЫПУСК</a:t>
            </a:r>
            <a:r>
              <a:rPr lang="ru-RU" sz="4000" dirty="0" smtClean="0"/>
              <a:t> </a:t>
            </a:r>
            <a:r>
              <a:rPr lang="ru-RU" sz="6000" dirty="0" smtClean="0"/>
              <a:t>2014 года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ОРЕХОВ   АНДРЕЙ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Compaq\Desktop\К ВЫПУСКНОМУ\11-фото\Для альбома\IMG_9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357586" cy="4572032"/>
          </a:xfrm>
          <a:prstGeom prst="rect">
            <a:avLst/>
          </a:prstGeom>
          <a:noFill/>
        </p:spPr>
      </p:pic>
      <p:pic>
        <p:nvPicPr>
          <p:cNvPr id="9218" name="Picture 2" descr="https://pp.vk.me/c407220/v407220802/ae4a/sEtPFewWC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143372" cy="352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АПАРИН РОМАН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Compaq\Desktop\К ВЫПУСКНОМУ\11-фото\JHylqKUHBSU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04900"/>
            <a:ext cx="3829050" cy="5753100"/>
          </a:xfrm>
          <a:prstGeom prst="rect">
            <a:avLst/>
          </a:prstGeom>
          <a:noFill/>
        </p:spPr>
      </p:pic>
      <p:pic>
        <p:nvPicPr>
          <p:cNvPr id="3" name="Picture 2" descr="C:\Users\Compaq\Desktop\К ВЫПУСКНОМУ\11-фото\IMG_9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57203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КАЗАРЯН    ГЕВОРК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Compaq\Desktop\К ВЫПУСКНОМУ\11-фото\Гевор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48096" cy="5286412"/>
          </a:xfrm>
          <a:prstGeom prst="rect">
            <a:avLst/>
          </a:prstGeom>
          <a:noFill/>
        </p:spPr>
      </p:pic>
      <p:pic>
        <p:nvPicPr>
          <p:cNvPr id="2050" name="Picture 2" descr="C:\Users\Compaq\Desktop\C9gOOIGII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1434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СМИРНОВ   ПАВЕЛ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Compaq\Desktop\l8R-1zp8i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857652" cy="5286412"/>
          </a:xfrm>
          <a:prstGeom prst="rect">
            <a:avLst/>
          </a:prstGeom>
          <a:noFill/>
        </p:spPr>
      </p:pic>
      <p:pic>
        <p:nvPicPr>
          <p:cNvPr id="1026" name="Picture 2" descr="C:\Users\Compaq\Desktop\oDWjA677g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85860"/>
            <a:ext cx="4314825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КУРДИНА   АННА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Compaq\Desktop\К ВЫПУСКНОМУ\11-фото\IMG_9790 - коп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576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ompaq\Desktop\К ВЫПУСКНОМУ\11-фото\Аня1 - коп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        ЯНШИНА  ИРИНА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Compaq\Desktop\К ВЫПУСКНОМУ\11-фото\IMG_9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2237" cy="4064000"/>
          </a:xfrm>
          <a:prstGeom prst="rect">
            <a:avLst/>
          </a:prstGeom>
          <a:noFill/>
        </p:spPr>
      </p:pic>
      <p:pic>
        <p:nvPicPr>
          <p:cNvPr id="5124" name="Picture 4" descr="C:\Users\Compaq\Desktop\К ВЫПУСКНОМУ\11-фото\Для альбома\MFam3A-zCcU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88" y="2214554"/>
            <a:ext cx="2995630" cy="4381504"/>
          </a:xfrm>
          <a:prstGeom prst="rect">
            <a:avLst/>
          </a:prstGeom>
          <a:noFill/>
        </p:spPr>
      </p:pic>
      <p:pic>
        <p:nvPicPr>
          <p:cNvPr id="11265" name="Picture 1" descr="C:\Users\Compaq\Desktop\IMG_2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64320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УТКИН НИКИТА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Compaq\Desktop\К ВЫПУСКНОМУ\11-фото\IMG_978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571900" cy="4357718"/>
          </a:xfrm>
          <a:prstGeom prst="rect">
            <a:avLst/>
          </a:prstGeom>
          <a:noFill/>
        </p:spPr>
      </p:pic>
      <p:pic>
        <p:nvPicPr>
          <p:cNvPr id="4098" name="Picture 2" descr="C:\Users\Compaq\Desktop\К ВЫПУСКНОМУ\11-фото\IMG_1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1071546"/>
            <a:ext cx="3643338" cy="4278323"/>
          </a:xfrm>
          <a:prstGeom prst="rect">
            <a:avLst/>
          </a:prstGeom>
          <a:noFill/>
        </p:spPr>
      </p:pic>
      <p:pic>
        <p:nvPicPr>
          <p:cNvPr id="1026" name="Picture 2" descr="C:\Users\Compaq\Desktop\4L3TpCKAph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22395">
            <a:off x="3144572" y="3446624"/>
            <a:ext cx="3246293" cy="236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ГУРТОВЕНКО  ВАЛЕРИЯ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mpaq\Desktop\К ВЫПУСКНОМУ\11-фо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071966" cy="5048264"/>
          </a:xfrm>
          <a:prstGeom prst="rect">
            <a:avLst/>
          </a:prstGeom>
          <a:noFill/>
        </p:spPr>
      </p:pic>
      <p:pic>
        <p:nvPicPr>
          <p:cNvPr id="16385" name="Picture 1" descr="C:\Users\Compaq\Desktop\x_d65a53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64"/>
            <a:ext cx="2181227" cy="5143536"/>
          </a:xfrm>
          <a:prstGeom prst="rect">
            <a:avLst/>
          </a:prstGeom>
          <a:noFill/>
        </p:spPr>
      </p:pic>
      <p:pic>
        <p:nvPicPr>
          <p:cNvPr id="16386" name="Picture 2" descr="C:\Users\Compaq\Desktop\x_4f9c32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2" y="1285860"/>
            <a:ext cx="2571768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mpaq\Desktop\К ВЫПУСКНОМУ\11-фото\IMG_9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071802" cy="4429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КАНДЫБА  ДИАНА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mpaq\Desktop\ccpzXeDV5j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564357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aq\Desktop\Новая папка\ndMlb0nJh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ЩЕБЛАНОВ   АЛЕКСАНДР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Compaq\Desktop\К ВЫПУСКНОМУ\11-фото\Для альбома\IMG_906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127381" cy="5214974"/>
          </a:xfrm>
          <a:prstGeom prst="rect">
            <a:avLst/>
          </a:prstGeom>
          <a:noFill/>
        </p:spPr>
      </p:pic>
      <p:pic>
        <p:nvPicPr>
          <p:cNvPr id="5" name="Picture 2" descr="C:\Users\Compaq\Desktop\WMq7mKoqG8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2000216"/>
            <a:ext cx="3143272" cy="48577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0"/>
            <a:ext cx="2143108" cy="194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285860"/>
            <a:ext cx="2349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ЛОВЯННИКОВ   ВЛАДИСЛАВ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Compaq\Desktop\К ВЫПУСКНОМУ\11-фото\ШКОЛЬНЫЕ БУДНИ\IMG_0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3500462" cy="4857784"/>
          </a:xfrm>
          <a:prstGeom prst="rect">
            <a:avLst/>
          </a:prstGeom>
          <a:noFill/>
        </p:spPr>
      </p:pic>
      <p:pic>
        <p:nvPicPr>
          <p:cNvPr id="1026" name="Picture 2" descr="E:\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190875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БАРАНОВА   ЕКАТЕРИНА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Compaq\Desktop\К ВЫПУСКНОМУ\11-фото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357618" cy="3929090"/>
          </a:xfrm>
          <a:prstGeom prst="rect">
            <a:avLst/>
          </a:prstGeom>
          <a:noFill/>
        </p:spPr>
      </p:pic>
      <p:pic>
        <p:nvPicPr>
          <p:cNvPr id="2050" name="Picture 2" descr="C:\Users\Compaq\Desktop\IMG_2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357430"/>
            <a:ext cx="2724152" cy="3929090"/>
          </a:xfrm>
          <a:prstGeom prst="rect">
            <a:avLst/>
          </a:prstGeom>
          <a:noFill/>
        </p:spPr>
      </p:pic>
      <p:pic>
        <p:nvPicPr>
          <p:cNvPr id="2051" name="Picture 3" descr="C:\Users\Compaq\Desktop\ВВ\К ВЫПУСКНОМУ\IMG_9811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00174"/>
            <a:ext cx="178595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ИВАНОВА   МАРГАРИТА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Compaq\Desktop\К ВЫПУСКНОМУ\11-фото\IMG_9778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286148" cy="4500594"/>
          </a:xfrm>
          <a:prstGeom prst="rect">
            <a:avLst/>
          </a:prstGeom>
          <a:noFill/>
        </p:spPr>
      </p:pic>
      <p:pic>
        <p:nvPicPr>
          <p:cNvPr id="6147" name="Picture 3" descr="C:\Users\Compaq\Desktop\К ВЫПУСКНОМУ\11-фото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80" y="1214422"/>
            <a:ext cx="2857520" cy="4857784"/>
          </a:xfrm>
          <a:prstGeom prst="rect">
            <a:avLst/>
          </a:prstGeom>
          <a:noFill/>
        </p:spPr>
      </p:pic>
      <p:pic>
        <p:nvPicPr>
          <p:cNvPr id="7169" name="Picture 1" descr="C:\Users\Compaq\Desktop\q4AZLbR-KD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357298"/>
            <a:ext cx="3429008" cy="533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ЮДИНА   ЮЛИЯ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Compaq\Desktop\2tE6un0rw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3286148" cy="4643470"/>
          </a:xfrm>
          <a:prstGeom prst="rect">
            <a:avLst/>
          </a:prstGeom>
          <a:noFill/>
        </p:spPr>
      </p:pic>
      <p:pic>
        <p:nvPicPr>
          <p:cNvPr id="1026" name="Picture 2" descr="C:\Users\Compaq\Desktop\Новая папка\IMG_0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709985" cy="552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  ИВАНОВ   МИХАИЛ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Compaq\Desktop\К ВЫПУСКНОМУ\11-фото\ШКОЛЬНЫЕ БУДНИ\IMG_8368 (2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214842" cy="5214974"/>
          </a:xfrm>
          <a:prstGeom prst="rect">
            <a:avLst/>
          </a:prstGeom>
          <a:noFill/>
        </p:spPr>
      </p:pic>
      <p:pic>
        <p:nvPicPr>
          <p:cNvPr id="3074" name="Picture 2" descr="C:\Users\Compaq\Desktop\К ВЫПУСКНОМУ\11-фото\IMG_9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4064000" cy="2752725"/>
          </a:xfrm>
          <a:prstGeom prst="rect">
            <a:avLst/>
          </a:prstGeom>
          <a:noFill/>
        </p:spPr>
      </p:pic>
      <p:pic>
        <p:nvPicPr>
          <p:cNvPr id="3075" name="Picture 3" descr="C:\Users\Compaq\Desktop\К ВЫПУСКНОМУ\11-фото\IMG_97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04"/>
            <a:ext cx="2336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РОЖКОВ   ДМИТРИЙ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mpaq\Desktop\К ВЫПУСКНОМУ\11-фото\IMG_9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929090" cy="5000660"/>
          </a:xfrm>
          <a:prstGeom prst="rect">
            <a:avLst/>
          </a:prstGeom>
          <a:noFill/>
        </p:spPr>
      </p:pic>
      <p:pic>
        <p:nvPicPr>
          <p:cNvPr id="3075" name="Picture 3" descr="C:\Users\Compaq\Desktop\Новая папка\IMG_566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373411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ompaq\Desktop\К ВЫПУСКНОМУ\11-фото\wy-N6MRMB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642918"/>
            <a:ext cx="2714644" cy="5572140"/>
          </a:xfrm>
          <a:prstGeom prst="rect">
            <a:avLst/>
          </a:prstGeom>
          <a:noFill/>
        </p:spPr>
      </p:pic>
      <p:pic>
        <p:nvPicPr>
          <p:cNvPr id="5122" name="Picture 2" descr="C:\Users\Compaq\Desktop\ВВ\К ВЫПУСКНОМУ\11-фото\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3571868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ТИТОВ   ГЛЕБ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Compaq\Desktop\К ВЫПУСКНОМУ\11-фото\IMG_9783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14488"/>
            <a:ext cx="334135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416</TotalTime>
  <Words>42</Words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</vt:lpstr>
      <vt:lpstr>ЩЕБЛАНОВ   АЛЕКСАНДР</vt:lpstr>
      <vt:lpstr>ЛОВЯННИКОВ   ВЛАДИСЛАВ</vt:lpstr>
      <vt:lpstr>БАРАНОВА   ЕКАТЕРИНА</vt:lpstr>
      <vt:lpstr>ИВАНОВА   МАРГАРИТА</vt:lpstr>
      <vt:lpstr>ЮДИНА   ЮЛИЯ</vt:lpstr>
      <vt:lpstr>  ИВАНОВ   МИХАИЛ</vt:lpstr>
      <vt:lpstr>                РОЖКОВ   ДМИТРИЙ</vt:lpstr>
      <vt:lpstr>                                 ТИТОВ   ГЛЕБ</vt:lpstr>
      <vt:lpstr>ОРЕХОВ   АНДРЕЙ</vt:lpstr>
      <vt:lpstr>АПАРИН РОМАН</vt:lpstr>
      <vt:lpstr>КАЗАРЯН    ГЕВОРК</vt:lpstr>
      <vt:lpstr>СМИРНОВ   ПАВЕЛ</vt:lpstr>
      <vt:lpstr>КУРДИНА   АННА</vt:lpstr>
      <vt:lpstr>                                         ЯНШИНА  ИРИНА</vt:lpstr>
      <vt:lpstr>УТКИН НИКИТА</vt:lpstr>
      <vt:lpstr>ГУРТОВЕНКО  ВАЛЕРИЯ</vt:lpstr>
      <vt:lpstr>                         КАНДЫБА  ДИАНА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Курдина Анна</dc:title>
  <dc:creator>Compaq</dc:creator>
  <cp:lastModifiedBy>Compaq</cp:lastModifiedBy>
  <cp:revision>15</cp:revision>
  <dcterms:created xsi:type="dcterms:W3CDTF">2014-05-19T09:41:40Z</dcterms:created>
  <dcterms:modified xsi:type="dcterms:W3CDTF">2015-06-11T07:18:24Z</dcterms:modified>
</cp:coreProperties>
</file>